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5"/>
  </p:notesMasterIdLst>
  <p:sldIdLst>
    <p:sldId id="256" r:id="rId2"/>
    <p:sldId id="257" r:id="rId3"/>
    <p:sldId id="258" r:id="rId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6427" autoAdjust="0"/>
  </p:normalViewPr>
  <p:slideViewPr>
    <p:cSldViewPr>
      <p:cViewPr varScale="1">
        <p:scale>
          <a:sx n="55" d="100"/>
          <a:sy n="55" d="100"/>
        </p:scale>
        <p:origin x="1836" y="7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3C7CAF0-C29C-4577-AB76-D6FFB5DD295C}" type="datetimeFigureOut">
              <a:rPr lang="en-US" smtClean="0"/>
              <a:t>11/5/2021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499A800-092D-4000-917A-FBEF4C46D48A}"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When beginning an interview, it is important to introduce yourself to the interviewee.  Review the interview purpose. This involves explaining why you are conducting the interview, how useful the collected information will be, and the problems the interview's information will cover. Then, ask your questions which you must have practiced, and identify the right communication skills and techniques to conduct the interview. There is a need to have follow-up questions for the interviewee to help confirm, summarize or rephrase information that you feel needs more clarification or elaboration. As an interviewer, proper listening skills are vital to understanding even the little body language expressed by the interviewee.  It is crucial to take notes throughout the interview to have a proper record of the </a:t>
            </a:r>
            <a:r>
              <a:rPr lang="en-US" sz="1200" kern="1200">
                <a:solidFill>
                  <a:schemeClr val="tx1"/>
                </a:solidFill>
                <a:latin typeface="+mn-lt"/>
                <a:ea typeface="+mn-ea"/>
                <a:cs typeface="+mn-cs"/>
              </a:rPr>
              <a:t>collected information.</a:t>
            </a:r>
            <a:endParaRPr lang="en-US" sz="1200" kern="1200" dirty="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8499A800-092D-4000-917A-FBEF4C46D48A}" type="slidenum">
              <a:rPr lang="en-US" smtClean="0"/>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The criteria of organizing information for analysis always vary depending on people's thinking process. However, the common criteria are gathering all relevant information, sorting the information into parts, and analyzing the information. When analyzing the information, it is necessary to determine how to analyze it, such as determining comparisons, examining relationships, or calculating averages and percentages. Questions established before gathering the information should be reviewed to determine the necessary ones, which questions to ask, and the kind of decisions to be made considering the collected information.</a:t>
            </a:r>
          </a:p>
          <a:p>
            <a:endParaRPr lang="en-US" dirty="0"/>
          </a:p>
        </p:txBody>
      </p:sp>
      <p:sp>
        <p:nvSpPr>
          <p:cNvPr id="4" name="Slide Number Placeholder 3"/>
          <p:cNvSpPr>
            <a:spLocks noGrp="1"/>
          </p:cNvSpPr>
          <p:nvPr>
            <p:ph type="sldNum" sz="quarter" idx="10"/>
          </p:nvPr>
        </p:nvSpPr>
        <p:spPr/>
        <p:txBody>
          <a:bodyPr/>
          <a:lstStyle/>
          <a:p>
            <a:fld id="{8499A800-092D-4000-917A-FBEF4C46D48A}" type="slidenum">
              <a:rPr lang="en-US" smtClean="0"/>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Analyzing quantitative information can be done by tally sheets that help summarize information such as figures. Also, summary sheets are applicable as they help provide differences between specific pieces of collected information. Analyzing qualitative information is determined by the ways information has been gathered. It can determine rates of difference and be validated by drawing. Lastly, information integration involves combining information collected by different researchers, especially when done separately. This happens when partial analysis has been done to present a large community group.  </a:t>
            </a:r>
          </a:p>
          <a:p>
            <a:endParaRPr lang="en-US" dirty="0"/>
          </a:p>
        </p:txBody>
      </p:sp>
      <p:sp>
        <p:nvSpPr>
          <p:cNvPr id="4" name="Slide Number Placeholder 3"/>
          <p:cNvSpPr>
            <a:spLocks noGrp="1"/>
          </p:cNvSpPr>
          <p:nvPr>
            <p:ph type="sldNum" sz="quarter" idx="10"/>
          </p:nvPr>
        </p:nvSpPr>
        <p:spPr/>
        <p:txBody>
          <a:bodyPr/>
          <a:lstStyle/>
          <a:p>
            <a:fld id="{8499A800-092D-4000-917A-FBEF4C46D48A}" type="slidenum">
              <a:rPr lang="en-US" smtClean="0"/>
              <a:t>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30" name="Date Placeholder 29"/>
          <p:cNvSpPr>
            <a:spLocks noGrp="1"/>
          </p:cNvSpPr>
          <p:nvPr>
            <p:ph type="dt" sz="half" idx="10"/>
          </p:nvPr>
        </p:nvSpPr>
        <p:spPr/>
        <p:txBody>
          <a:bodyPr/>
          <a:lstStyle/>
          <a:p>
            <a:fld id="{0223059F-0D04-444B-80CB-873CF5DE818E}" type="datetimeFigureOut">
              <a:rPr lang="en-US" smtClean="0"/>
              <a:t>11/5/2021</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FFD10926-6E6F-433A-99DE-4F528C59ACCF}"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0223059F-0D04-444B-80CB-873CF5DE818E}" type="datetimeFigureOut">
              <a:rPr lang="en-US" smtClean="0"/>
              <a:t>11/5/2021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D10926-6E6F-433A-99DE-4F528C59ACCF}"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0223059F-0D04-444B-80CB-873CF5DE818E}" type="datetimeFigureOut">
              <a:rPr lang="en-US" smtClean="0"/>
              <a:t>11/5/2021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D10926-6E6F-433A-99DE-4F528C59ACCF}"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a:t>Click to edit Master title style</a:t>
            </a:r>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0223059F-0D04-444B-80CB-873CF5DE818E}" type="datetimeFigureOut">
              <a:rPr lang="en-US" smtClean="0"/>
              <a:t>11/5/2021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FD10926-6E6F-433A-99DE-4F528C59ACCF}"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a:t>Click to edit Master title style</a:t>
            </a:r>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0223059F-0D04-444B-80CB-873CF5DE818E}" type="datetimeFigureOut">
              <a:rPr lang="en-US" smtClean="0"/>
              <a:t>11/5/2021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FD10926-6E6F-433A-99DE-4F528C59ACCF}"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a:t>Click to edit Master title style</a:t>
            </a:r>
          </a:p>
        </p:txBody>
      </p:sp>
      <p:sp>
        <p:nvSpPr>
          <p:cNvPr id="3" name="Date Placeholder 2"/>
          <p:cNvSpPr>
            <a:spLocks noGrp="1"/>
          </p:cNvSpPr>
          <p:nvPr>
            <p:ph type="dt" sz="half" idx="10"/>
          </p:nvPr>
        </p:nvSpPr>
        <p:spPr/>
        <p:txBody>
          <a:bodyPr/>
          <a:lstStyle/>
          <a:p>
            <a:fld id="{0223059F-0D04-444B-80CB-873CF5DE818E}" type="datetimeFigureOut">
              <a:rPr lang="en-US" smtClean="0"/>
              <a:t>11/5/2021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FD10926-6E6F-433A-99DE-4F528C59ACCF}"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223059F-0D04-444B-80CB-873CF5DE818E}" type="datetimeFigureOut">
              <a:rPr lang="en-US" smtClean="0"/>
              <a:t>11/5/2021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FD10926-6E6F-433A-99DE-4F528C59ACCF}"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0223059F-0D04-444B-80CB-873CF5DE818E}" type="datetimeFigureOut">
              <a:rPr lang="en-US" smtClean="0"/>
              <a:t>11/5/2021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FD10926-6E6F-433A-99DE-4F528C59ACCF}"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a:t>Click to edit Master title style</a:t>
            </a:r>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0223059F-0D04-444B-80CB-873CF5DE818E}" type="datetimeFigureOut">
              <a:rPr lang="en-US" smtClean="0"/>
              <a:t>11/5/2021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FFD10926-6E6F-433A-99DE-4F528C59ACCF}" type="slidenum">
              <a:rPr lang="en-US" smtClean="0"/>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0223059F-0D04-444B-80CB-873CF5DE818E}" type="datetimeFigureOut">
              <a:rPr lang="en-US" smtClean="0"/>
              <a:t>11/5/2021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D10926-6E6F-433A-99DE-4F528C59ACCF}"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0223059F-0D04-444B-80CB-873CF5DE818E}" type="datetimeFigureOut">
              <a:rPr lang="en-US" smtClean="0"/>
              <a:t>11/5/2021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D10926-6E6F-433A-99DE-4F528C59ACCF}"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a:t>Click to edit Master title style</a:t>
            </a:r>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0223059F-0D04-444B-80CB-873CF5DE818E}" type="datetimeFigureOut">
              <a:rPr lang="en-US" smtClean="0"/>
              <a:t>11/5/2021</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FFD10926-6E6F-433A-99DE-4F528C59ACCF}" type="slidenum">
              <a:rPr lang="en-US" smtClean="0"/>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762000"/>
            <a:ext cx="7851648" cy="1219200"/>
          </a:xfrm>
        </p:spPr>
        <p:txBody>
          <a:bodyPr/>
          <a:lstStyle/>
          <a:p>
            <a:r>
              <a:rPr lang="en-US" dirty="0"/>
              <a:t>Conducting an interview</a:t>
            </a:r>
          </a:p>
        </p:txBody>
      </p:sp>
      <p:sp>
        <p:nvSpPr>
          <p:cNvPr id="3" name="Subtitle 2"/>
          <p:cNvSpPr>
            <a:spLocks noGrp="1"/>
          </p:cNvSpPr>
          <p:nvPr>
            <p:ph type="subTitle" idx="1"/>
          </p:nvPr>
        </p:nvSpPr>
        <p:spPr>
          <a:xfrm>
            <a:off x="533400" y="2362200"/>
            <a:ext cx="7854696" cy="4038600"/>
          </a:xfrm>
        </p:spPr>
        <p:txBody>
          <a:bodyPr>
            <a:normAutofit/>
          </a:bodyPr>
          <a:lstStyle/>
          <a:p>
            <a:pPr algn="l"/>
            <a:r>
              <a:rPr lang="en-US" dirty="0"/>
              <a:t>An interview follows the tips below;</a:t>
            </a:r>
          </a:p>
          <a:p>
            <a:pPr lvl="0" algn="l">
              <a:buFont typeface="Wingdings" pitchFamily="2" charset="2"/>
              <a:buChar char="v"/>
            </a:pPr>
            <a:r>
              <a:rPr lang="en-US" dirty="0"/>
              <a:t>Self-introduction</a:t>
            </a:r>
          </a:p>
          <a:p>
            <a:pPr lvl="0" algn="l">
              <a:buFont typeface="Wingdings" pitchFamily="2" charset="2"/>
              <a:buChar char="v"/>
            </a:pPr>
            <a:r>
              <a:rPr lang="en-US" dirty="0"/>
              <a:t>Reviewing the interview purpose</a:t>
            </a:r>
          </a:p>
          <a:p>
            <a:pPr lvl="0" algn="l">
              <a:buFont typeface="Wingdings" pitchFamily="2" charset="2"/>
              <a:buChar char="v"/>
            </a:pPr>
            <a:r>
              <a:rPr lang="en-US" dirty="0"/>
              <a:t>Asking interview questions</a:t>
            </a:r>
          </a:p>
          <a:p>
            <a:pPr lvl="0" algn="l">
              <a:buFont typeface="Wingdings" pitchFamily="2" charset="2"/>
              <a:buChar char="v"/>
            </a:pPr>
            <a:r>
              <a:rPr lang="en-US" dirty="0"/>
              <a:t>Have ready follow-up questions</a:t>
            </a:r>
          </a:p>
          <a:p>
            <a:pPr lvl="0" algn="l">
              <a:buFont typeface="Wingdings" pitchFamily="2" charset="2"/>
              <a:buChar char="v"/>
            </a:pPr>
            <a:r>
              <a:rPr lang="en-US" dirty="0"/>
              <a:t>Be an active listener</a:t>
            </a:r>
          </a:p>
          <a:p>
            <a:pPr lvl="0" algn="l">
              <a:buFont typeface="Wingdings" pitchFamily="2" charset="2"/>
              <a:buChar char="v"/>
            </a:pPr>
            <a:r>
              <a:rPr lang="en-US" dirty="0"/>
              <a:t>Notes taking</a:t>
            </a:r>
          </a:p>
          <a:p>
            <a:pPr algn="l"/>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1371600"/>
            <a:ext cx="7851648" cy="457200"/>
          </a:xfrm>
        </p:spPr>
        <p:txBody>
          <a:bodyPr>
            <a:normAutofit fontScale="90000"/>
          </a:bodyPr>
          <a:lstStyle/>
          <a:p>
            <a:pPr algn="ctr"/>
            <a:r>
              <a:rPr lang="en-US" dirty="0"/>
              <a:t>Analyzing Collected Information </a:t>
            </a:r>
          </a:p>
        </p:txBody>
      </p:sp>
      <p:sp>
        <p:nvSpPr>
          <p:cNvPr id="3" name="Subtitle 2"/>
          <p:cNvSpPr>
            <a:spLocks noGrp="1"/>
          </p:cNvSpPr>
          <p:nvPr>
            <p:ph type="subTitle" idx="1"/>
          </p:nvPr>
        </p:nvSpPr>
        <p:spPr>
          <a:xfrm>
            <a:off x="228600" y="2286000"/>
            <a:ext cx="8686800" cy="4191000"/>
          </a:xfrm>
        </p:spPr>
        <p:txBody>
          <a:bodyPr/>
          <a:lstStyle/>
          <a:p>
            <a:pPr algn="l"/>
            <a:r>
              <a:rPr lang="en-US" dirty="0"/>
              <a:t>Information analysis involves;</a:t>
            </a:r>
          </a:p>
          <a:p>
            <a:pPr algn="l"/>
            <a:r>
              <a:rPr lang="en-US" dirty="0"/>
              <a:t>Examining relationships, patterns, and trends within the collected information.</a:t>
            </a:r>
          </a:p>
          <a:p>
            <a:pPr algn="l"/>
            <a:r>
              <a:rPr lang="en-US" dirty="0"/>
              <a:t>Steps to analyze information;</a:t>
            </a:r>
          </a:p>
          <a:p>
            <a:pPr lvl="1" algn="l">
              <a:buFont typeface="Wingdings" pitchFamily="2" charset="2"/>
              <a:buChar char="v"/>
            </a:pPr>
            <a:r>
              <a:rPr lang="en-US" dirty="0"/>
              <a:t>Review the questions</a:t>
            </a:r>
          </a:p>
          <a:p>
            <a:pPr lvl="1" algn="l">
              <a:buFont typeface="Wingdings" pitchFamily="2" charset="2"/>
              <a:buChar char="v"/>
            </a:pPr>
            <a:r>
              <a:rPr lang="en-US" dirty="0"/>
              <a:t>Organize the information</a:t>
            </a:r>
          </a:p>
          <a:p>
            <a:pPr lvl="1" algn="l">
              <a:buFont typeface="Wingdings" pitchFamily="2" charset="2"/>
              <a:buChar char="v"/>
            </a:pPr>
            <a:r>
              <a:rPr lang="en-US" dirty="0"/>
              <a:t>Decide ways to analyze the information</a:t>
            </a:r>
          </a:p>
          <a:p>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1371600"/>
            <a:ext cx="7851648" cy="609600"/>
          </a:xfrm>
        </p:spPr>
        <p:txBody>
          <a:bodyPr>
            <a:normAutofit fontScale="90000"/>
          </a:bodyPr>
          <a:lstStyle/>
          <a:p>
            <a:pPr algn="ctr"/>
            <a:r>
              <a:rPr lang="en-US" dirty="0"/>
              <a:t>Continuation </a:t>
            </a:r>
          </a:p>
        </p:txBody>
      </p:sp>
      <p:sp>
        <p:nvSpPr>
          <p:cNvPr id="3" name="Subtitle 2"/>
          <p:cNvSpPr>
            <a:spLocks noGrp="1"/>
          </p:cNvSpPr>
          <p:nvPr>
            <p:ph type="subTitle" idx="1"/>
          </p:nvPr>
        </p:nvSpPr>
        <p:spPr>
          <a:xfrm>
            <a:off x="533400" y="2362200"/>
            <a:ext cx="7854696" cy="4191000"/>
          </a:xfrm>
        </p:spPr>
        <p:txBody>
          <a:bodyPr/>
          <a:lstStyle/>
          <a:p>
            <a:pPr lvl="0" algn="l"/>
            <a:r>
              <a:rPr lang="en-US" dirty="0"/>
              <a:t>Information analysis also includes; </a:t>
            </a:r>
          </a:p>
          <a:p>
            <a:pPr lvl="0" algn="l">
              <a:buFont typeface="Wingdings" pitchFamily="2" charset="2"/>
              <a:buChar char="v"/>
            </a:pPr>
            <a:r>
              <a:rPr lang="en-US" dirty="0"/>
              <a:t>Analyze quantitative information</a:t>
            </a:r>
          </a:p>
          <a:p>
            <a:pPr lvl="0" algn="l">
              <a:buFont typeface="Wingdings" pitchFamily="2" charset="2"/>
              <a:buChar char="v"/>
            </a:pPr>
            <a:r>
              <a:rPr lang="en-US" dirty="0"/>
              <a:t>Analyze qualitative information</a:t>
            </a:r>
          </a:p>
          <a:p>
            <a:pPr lvl="0" algn="l">
              <a:buFont typeface="Wingdings" pitchFamily="2" charset="2"/>
              <a:buChar char="v"/>
            </a:pPr>
            <a:r>
              <a:rPr lang="en-US" dirty="0"/>
              <a:t>Integrate the information</a:t>
            </a:r>
          </a:p>
          <a:p>
            <a:pPr algn="l">
              <a:buFont typeface="Wingdings" pitchFamily="2" charset="2"/>
              <a:buChar char="v"/>
            </a:pPr>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8</TotalTime>
  <Words>412</Words>
  <Application>Microsoft Office PowerPoint</Application>
  <PresentationFormat>On-screen Show (4:3)</PresentationFormat>
  <Paragraphs>26</Paragraphs>
  <Slides>3</Slides>
  <Notes>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vt:i4>
      </vt:variant>
    </vt:vector>
  </HeadingPairs>
  <TitlesOfParts>
    <vt:vector size="8" baseType="lpstr">
      <vt:lpstr>Calibri</vt:lpstr>
      <vt:lpstr>Constantia</vt:lpstr>
      <vt:lpstr>Wingdings</vt:lpstr>
      <vt:lpstr>Wingdings 2</vt:lpstr>
      <vt:lpstr>Flow</vt:lpstr>
      <vt:lpstr>Conducting an interview</vt:lpstr>
      <vt:lpstr>Analyzing Collected Information </vt:lpstr>
      <vt:lpstr>Continuation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Conducting an interview</dc:title>
  <dc:creator>user</dc:creator>
  <cp:lastModifiedBy>user</cp:lastModifiedBy>
  <cp:revision>2</cp:revision>
  <dcterms:created xsi:type="dcterms:W3CDTF">2021-11-05T13:25:45Z</dcterms:created>
  <dcterms:modified xsi:type="dcterms:W3CDTF">2021-11-05T13:37:06Z</dcterms:modified>
</cp:coreProperties>
</file>